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74" r:id="rId4"/>
    <p:sldId id="275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4A9B30-721F-4718-9777-540A290B75C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FF0000"/>
                </a:solidFill>
              </a:rPr>
              <a:t>Добро дошли на час српског језика!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Cyrl-RS" sz="4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6000" dirty="0" smtClean="0"/>
              <a:t>За почетак часа отворите  36. страну у уџбенику Латиница.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600" dirty="0" smtClean="0"/>
              <a:t>Пред вама је драмски текст “Две руке” који је написао Душко Радовић.</a:t>
            </a:r>
          </a:p>
          <a:p>
            <a:pPr>
              <a:buNone/>
            </a:pPr>
            <a:endParaRPr lang="sr-Cyrl-RS" sz="3600" dirty="0" smtClean="0"/>
          </a:p>
          <a:p>
            <a:pPr>
              <a:buNone/>
            </a:pPr>
            <a:r>
              <a:rPr lang="sr-Cyrl-RS" sz="3600" dirty="0" smtClean="0"/>
              <a:t>Хајде да се подсетимо шта је то драмски текст!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Драмски текст  препознајемо по разговору лица.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Написан је за извођење на позорници.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Драмски текст изводе глумци.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4800" dirty="0" smtClean="0"/>
              <a:t>Ваш задатак је да прочитате текст и урадите задатке.</a:t>
            </a:r>
            <a:endParaRPr lang="en-US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72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Добро дошли на час српског језика!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дошли на час српског језика!</dc:title>
  <dc:creator>User</dc:creator>
  <cp:lastModifiedBy>User</cp:lastModifiedBy>
  <cp:revision>12</cp:revision>
  <dcterms:created xsi:type="dcterms:W3CDTF">2020-03-18T22:29:48Z</dcterms:created>
  <dcterms:modified xsi:type="dcterms:W3CDTF">2020-03-24T20:22:58Z</dcterms:modified>
</cp:coreProperties>
</file>